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94"/>
  </p:normalViewPr>
  <p:slideViewPr>
    <p:cSldViewPr snapToGrid="0">
      <p:cViewPr varScale="1">
        <p:scale>
          <a:sx n="60" d="100"/>
          <a:sy n="60" d="100"/>
        </p:scale>
        <p:origin x="10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0D20-C990-C848-9CEB-0C7616CE4AF5}" type="datetimeFigureOut">
              <a:rPr lang="en-NO" smtClean="0"/>
              <a:t>30/06/2023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4212B-BAE5-654E-ADF5-4BD2782B5EB5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1684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EC8B09C-C426-3EDF-86D8-A190CF5525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9206" y="570600"/>
            <a:ext cx="21844000" cy="12574800"/>
          </a:xfrm>
          <a:custGeom>
            <a:avLst/>
            <a:gdLst>
              <a:gd name="connsiteX0" fmla="*/ 0 w 21844000"/>
              <a:gd name="connsiteY0" fmla="*/ 267089 h 12574800"/>
              <a:gd name="connsiteX1" fmla="*/ 267089 w 21844000"/>
              <a:gd name="connsiteY1" fmla="*/ 0 h 12574800"/>
              <a:gd name="connsiteX2" fmla="*/ 21576911 w 21844000"/>
              <a:gd name="connsiteY2" fmla="*/ 0 h 12574800"/>
              <a:gd name="connsiteX3" fmla="*/ 21844000 w 21844000"/>
              <a:gd name="connsiteY3" fmla="*/ 267089 h 12574800"/>
              <a:gd name="connsiteX4" fmla="*/ 21844000 w 21844000"/>
              <a:gd name="connsiteY4" fmla="*/ 12307711 h 12574800"/>
              <a:gd name="connsiteX5" fmla="*/ 21576911 w 21844000"/>
              <a:gd name="connsiteY5" fmla="*/ 12574800 h 12574800"/>
              <a:gd name="connsiteX6" fmla="*/ 267089 w 21844000"/>
              <a:gd name="connsiteY6" fmla="*/ 12574800 h 12574800"/>
              <a:gd name="connsiteX7" fmla="*/ 0 w 21844000"/>
              <a:gd name="connsiteY7" fmla="*/ 12307711 h 12574800"/>
              <a:gd name="connsiteX8" fmla="*/ 0 w 21844000"/>
              <a:gd name="connsiteY8" fmla="*/ 267089 h 12574800"/>
              <a:gd name="connsiteX0" fmla="*/ 0 w 21844000"/>
              <a:gd name="connsiteY0" fmla="*/ 282079 h 12589790"/>
              <a:gd name="connsiteX1" fmla="*/ 2320742 w 21844000"/>
              <a:gd name="connsiteY1" fmla="*/ 0 h 12589790"/>
              <a:gd name="connsiteX2" fmla="*/ 21576911 w 21844000"/>
              <a:gd name="connsiteY2" fmla="*/ 14990 h 12589790"/>
              <a:gd name="connsiteX3" fmla="*/ 21844000 w 21844000"/>
              <a:gd name="connsiteY3" fmla="*/ 282079 h 12589790"/>
              <a:gd name="connsiteX4" fmla="*/ 21844000 w 21844000"/>
              <a:gd name="connsiteY4" fmla="*/ 12322701 h 12589790"/>
              <a:gd name="connsiteX5" fmla="*/ 21576911 w 21844000"/>
              <a:gd name="connsiteY5" fmla="*/ 12589790 h 12589790"/>
              <a:gd name="connsiteX6" fmla="*/ 267089 w 21844000"/>
              <a:gd name="connsiteY6" fmla="*/ 12589790 h 12589790"/>
              <a:gd name="connsiteX7" fmla="*/ 0 w 21844000"/>
              <a:gd name="connsiteY7" fmla="*/ 12322701 h 12589790"/>
              <a:gd name="connsiteX8" fmla="*/ 0 w 21844000"/>
              <a:gd name="connsiteY8" fmla="*/ 282079 h 12589790"/>
              <a:gd name="connsiteX0" fmla="*/ 0 w 21844000"/>
              <a:gd name="connsiteY0" fmla="*/ 2965319 h 12589790"/>
              <a:gd name="connsiteX1" fmla="*/ 2320742 w 21844000"/>
              <a:gd name="connsiteY1" fmla="*/ 0 h 12589790"/>
              <a:gd name="connsiteX2" fmla="*/ 21576911 w 21844000"/>
              <a:gd name="connsiteY2" fmla="*/ 14990 h 12589790"/>
              <a:gd name="connsiteX3" fmla="*/ 21844000 w 21844000"/>
              <a:gd name="connsiteY3" fmla="*/ 282079 h 12589790"/>
              <a:gd name="connsiteX4" fmla="*/ 21844000 w 21844000"/>
              <a:gd name="connsiteY4" fmla="*/ 12322701 h 12589790"/>
              <a:gd name="connsiteX5" fmla="*/ 21576911 w 21844000"/>
              <a:gd name="connsiteY5" fmla="*/ 12589790 h 12589790"/>
              <a:gd name="connsiteX6" fmla="*/ 267089 w 21844000"/>
              <a:gd name="connsiteY6" fmla="*/ 12589790 h 12589790"/>
              <a:gd name="connsiteX7" fmla="*/ 0 w 21844000"/>
              <a:gd name="connsiteY7" fmla="*/ 12322701 h 12589790"/>
              <a:gd name="connsiteX8" fmla="*/ 0 w 21844000"/>
              <a:gd name="connsiteY8" fmla="*/ 2965319 h 12589790"/>
              <a:gd name="connsiteX0" fmla="*/ 0 w 21844000"/>
              <a:gd name="connsiteY0" fmla="*/ 2965319 h 12589790"/>
              <a:gd name="connsiteX1" fmla="*/ 1653876 w 21844000"/>
              <a:gd name="connsiteY1" fmla="*/ 1841916 h 12589790"/>
              <a:gd name="connsiteX2" fmla="*/ 2320742 w 21844000"/>
              <a:gd name="connsiteY2" fmla="*/ 0 h 12589790"/>
              <a:gd name="connsiteX3" fmla="*/ 21576911 w 21844000"/>
              <a:gd name="connsiteY3" fmla="*/ 14990 h 12589790"/>
              <a:gd name="connsiteX4" fmla="*/ 21844000 w 21844000"/>
              <a:gd name="connsiteY4" fmla="*/ 282079 h 12589790"/>
              <a:gd name="connsiteX5" fmla="*/ 21844000 w 21844000"/>
              <a:gd name="connsiteY5" fmla="*/ 12322701 h 12589790"/>
              <a:gd name="connsiteX6" fmla="*/ 21576911 w 21844000"/>
              <a:gd name="connsiteY6" fmla="*/ 12589790 h 12589790"/>
              <a:gd name="connsiteX7" fmla="*/ 267089 w 21844000"/>
              <a:gd name="connsiteY7" fmla="*/ 12589790 h 12589790"/>
              <a:gd name="connsiteX8" fmla="*/ 0 w 21844000"/>
              <a:gd name="connsiteY8" fmla="*/ 12322701 h 12589790"/>
              <a:gd name="connsiteX9" fmla="*/ 0 w 21844000"/>
              <a:gd name="connsiteY9" fmla="*/ 2965319 h 12589790"/>
              <a:gd name="connsiteX0" fmla="*/ 0 w 21844000"/>
              <a:gd name="connsiteY0" fmla="*/ 2965319 h 12589790"/>
              <a:gd name="connsiteX1" fmla="*/ 1653876 w 21844000"/>
              <a:gd name="connsiteY1" fmla="*/ 1841916 h 12589790"/>
              <a:gd name="connsiteX2" fmla="*/ 1878728 w 21844000"/>
              <a:gd name="connsiteY2" fmla="*/ 642703 h 12589790"/>
              <a:gd name="connsiteX3" fmla="*/ 2320742 w 21844000"/>
              <a:gd name="connsiteY3" fmla="*/ 0 h 12589790"/>
              <a:gd name="connsiteX4" fmla="*/ 21576911 w 21844000"/>
              <a:gd name="connsiteY4" fmla="*/ 14990 h 12589790"/>
              <a:gd name="connsiteX5" fmla="*/ 21844000 w 21844000"/>
              <a:gd name="connsiteY5" fmla="*/ 282079 h 12589790"/>
              <a:gd name="connsiteX6" fmla="*/ 21844000 w 21844000"/>
              <a:gd name="connsiteY6" fmla="*/ 12322701 h 12589790"/>
              <a:gd name="connsiteX7" fmla="*/ 21576911 w 21844000"/>
              <a:gd name="connsiteY7" fmla="*/ 12589790 h 12589790"/>
              <a:gd name="connsiteX8" fmla="*/ 267089 w 21844000"/>
              <a:gd name="connsiteY8" fmla="*/ 12589790 h 12589790"/>
              <a:gd name="connsiteX9" fmla="*/ 0 w 21844000"/>
              <a:gd name="connsiteY9" fmla="*/ 12322701 h 12589790"/>
              <a:gd name="connsiteX10" fmla="*/ 0 w 21844000"/>
              <a:gd name="connsiteY10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826 h 12590297"/>
              <a:gd name="connsiteX1" fmla="*/ 409692 w 21844000"/>
              <a:gd name="connsiteY1" fmla="*/ 2546961 h 12590297"/>
              <a:gd name="connsiteX2" fmla="*/ 1614547 w 21844000"/>
              <a:gd name="connsiteY2" fmla="*/ 1901417 h 12590297"/>
              <a:gd name="connsiteX3" fmla="*/ 1878728 w 21844000"/>
              <a:gd name="connsiteY3" fmla="*/ 643210 h 12590297"/>
              <a:gd name="connsiteX4" fmla="*/ 2320742 w 21844000"/>
              <a:gd name="connsiteY4" fmla="*/ 507 h 12590297"/>
              <a:gd name="connsiteX5" fmla="*/ 21576911 w 21844000"/>
              <a:gd name="connsiteY5" fmla="*/ 15497 h 12590297"/>
              <a:gd name="connsiteX6" fmla="*/ 21844000 w 21844000"/>
              <a:gd name="connsiteY6" fmla="*/ 282586 h 12590297"/>
              <a:gd name="connsiteX7" fmla="*/ 21844000 w 21844000"/>
              <a:gd name="connsiteY7" fmla="*/ 12323208 h 12590297"/>
              <a:gd name="connsiteX8" fmla="*/ 21576911 w 21844000"/>
              <a:gd name="connsiteY8" fmla="*/ 12590297 h 12590297"/>
              <a:gd name="connsiteX9" fmla="*/ 267089 w 21844000"/>
              <a:gd name="connsiteY9" fmla="*/ 12590297 h 12590297"/>
              <a:gd name="connsiteX10" fmla="*/ 0 w 21844000"/>
              <a:gd name="connsiteY10" fmla="*/ 12323208 h 12590297"/>
              <a:gd name="connsiteX11" fmla="*/ 0 w 21844000"/>
              <a:gd name="connsiteY11" fmla="*/ 2965826 h 12590297"/>
              <a:gd name="connsiteX0" fmla="*/ 0 w 21844000"/>
              <a:gd name="connsiteY0" fmla="*/ 2965826 h 12590297"/>
              <a:gd name="connsiteX1" fmla="*/ 409692 w 21844000"/>
              <a:gd name="connsiteY1" fmla="*/ 2546961 h 12590297"/>
              <a:gd name="connsiteX2" fmla="*/ 1614547 w 21844000"/>
              <a:gd name="connsiteY2" fmla="*/ 1901417 h 12590297"/>
              <a:gd name="connsiteX3" fmla="*/ 1878728 w 21844000"/>
              <a:gd name="connsiteY3" fmla="*/ 643210 h 12590297"/>
              <a:gd name="connsiteX4" fmla="*/ 2320742 w 21844000"/>
              <a:gd name="connsiteY4" fmla="*/ 507 h 12590297"/>
              <a:gd name="connsiteX5" fmla="*/ 21576911 w 21844000"/>
              <a:gd name="connsiteY5" fmla="*/ 15497 h 12590297"/>
              <a:gd name="connsiteX6" fmla="*/ 21844000 w 21844000"/>
              <a:gd name="connsiteY6" fmla="*/ 282586 h 12590297"/>
              <a:gd name="connsiteX7" fmla="*/ 21844000 w 21844000"/>
              <a:gd name="connsiteY7" fmla="*/ 12323208 h 12590297"/>
              <a:gd name="connsiteX8" fmla="*/ 21576911 w 21844000"/>
              <a:gd name="connsiteY8" fmla="*/ 12590297 h 12590297"/>
              <a:gd name="connsiteX9" fmla="*/ 267089 w 21844000"/>
              <a:gd name="connsiteY9" fmla="*/ 12590297 h 12590297"/>
              <a:gd name="connsiteX10" fmla="*/ 0 w 21844000"/>
              <a:gd name="connsiteY10" fmla="*/ 12323208 h 12590297"/>
              <a:gd name="connsiteX11" fmla="*/ 0 w 21844000"/>
              <a:gd name="connsiteY11" fmla="*/ 2965826 h 12590297"/>
              <a:gd name="connsiteX0" fmla="*/ 0 w 21844000"/>
              <a:gd name="connsiteY0" fmla="*/ 2965826 h 12590297"/>
              <a:gd name="connsiteX1" fmla="*/ 409692 w 21844000"/>
              <a:gd name="connsiteY1" fmla="*/ 2546961 h 12590297"/>
              <a:gd name="connsiteX2" fmla="*/ 1614547 w 21844000"/>
              <a:gd name="connsiteY2" fmla="*/ 1901417 h 12590297"/>
              <a:gd name="connsiteX3" fmla="*/ 1878728 w 21844000"/>
              <a:gd name="connsiteY3" fmla="*/ 643210 h 12590297"/>
              <a:gd name="connsiteX4" fmla="*/ 2320742 w 21844000"/>
              <a:gd name="connsiteY4" fmla="*/ 507 h 12590297"/>
              <a:gd name="connsiteX5" fmla="*/ 21576911 w 21844000"/>
              <a:gd name="connsiteY5" fmla="*/ 15497 h 12590297"/>
              <a:gd name="connsiteX6" fmla="*/ 21844000 w 21844000"/>
              <a:gd name="connsiteY6" fmla="*/ 282586 h 12590297"/>
              <a:gd name="connsiteX7" fmla="*/ 21844000 w 21844000"/>
              <a:gd name="connsiteY7" fmla="*/ 12323208 h 12590297"/>
              <a:gd name="connsiteX8" fmla="*/ 21576911 w 21844000"/>
              <a:gd name="connsiteY8" fmla="*/ 12590297 h 12590297"/>
              <a:gd name="connsiteX9" fmla="*/ 267089 w 21844000"/>
              <a:gd name="connsiteY9" fmla="*/ 12590297 h 12590297"/>
              <a:gd name="connsiteX10" fmla="*/ 0 w 21844000"/>
              <a:gd name="connsiteY10" fmla="*/ 12323208 h 12590297"/>
              <a:gd name="connsiteX11" fmla="*/ 0 w 21844000"/>
              <a:gd name="connsiteY11" fmla="*/ 2965826 h 12590297"/>
              <a:gd name="connsiteX0" fmla="*/ 0 w 21844000"/>
              <a:gd name="connsiteY0" fmla="*/ 2952127 h 12576598"/>
              <a:gd name="connsiteX1" fmla="*/ 409692 w 21844000"/>
              <a:gd name="connsiteY1" fmla="*/ 2533262 h 12576598"/>
              <a:gd name="connsiteX2" fmla="*/ 1614547 w 21844000"/>
              <a:gd name="connsiteY2" fmla="*/ 1887718 h 12576598"/>
              <a:gd name="connsiteX3" fmla="*/ 1878728 w 21844000"/>
              <a:gd name="connsiteY3" fmla="*/ 629511 h 12576598"/>
              <a:gd name="connsiteX4" fmla="*/ 2316170 w 21844000"/>
              <a:gd name="connsiteY4" fmla="*/ 524 h 12576598"/>
              <a:gd name="connsiteX5" fmla="*/ 21576911 w 21844000"/>
              <a:gd name="connsiteY5" fmla="*/ 1798 h 12576598"/>
              <a:gd name="connsiteX6" fmla="*/ 21844000 w 21844000"/>
              <a:gd name="connsiteY6" fmla="*/ 268887 h 12576598"/>
              <a:gd name="connsiteX7" fmla="*/ 21844000 w 21844000"/>
              <a:gd name="connsiteY7" fmla="*/ 12309509 h 12576598"/>
              <a:gd name="connsiteX8" fmla="*/ 21576911 w 21844000"/>
              <a:gd name="connsiteY8" fmla="*/ 12576598 h 12576598"/>
              <a:gd name="connsiteX9" fmla="*/ 267089 w 21844000"/>
              <a:gd name="connsiteY9" fmla="*/ 12576598 h 12576598"/>
              <a:gd name="connsiteX10" fmla="*/ 0 w 21844000"/>
              <a:gd name="connsiteY10" fmla="*/ 12309509 h 12576598"/>
              <a:gd name="connsiteX11" fmla="*/ 0 w 21844000"/>
              <a:gd name="connsiteY11" fmla="*/ 2952127 h 12576598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78728 w 21844000"/>
              <a:gd name="connsiteY3" fmla="*/ 627713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78728 w 21844000"/>
              <a:gd name="connsiteY3" fmla="*/ 627713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901588 w 21844000"/>
              <a:gd name="connsiteY3" fmla="*/ 787733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33597 w 21844000"/>
              <a:gd name="connsiteY2" fmla="*/ 190497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33597 w 21844000"/>
              <a:gd name="connsiteY2" fmla="*/ 190497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33597 w 21844000"/>
              <a:gd name="connsiteY2" fmla="*/ 190497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7047 w 21844000"/>
              <a:gd name="connsiteY2" fmla="*/ 1896695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44000" h="12574800">
                <a:moveTo>
                  <a:pt x="0" y="2950329"/>
                </a:moveTo>
                <a:cubicBezTo>
                  <a:pt x="1310" y="2577147"/>
                  <a:pt x="124214" y="2554290"/>
                  <a:pt x="409692" y="2531464"/>
                </a:cubicBezTo>
                <a:cubicBezTo>
                  <a:pt x="955161" y="2494132"/>
                  <a:pt x="1396858" y="2178134"/>
                  <a:pt x="1617047" y="1896695"/>
                </a:cubicBezTo>
                <a:cubicBezTo>
                  <a:pt x="1814272" y="1625479"/>
                  <a:pt x="1974898" y="1101689"/>
                  <a:pt x="1855868" y="586565"/>
                </a:cubicBezTo>
                <a:cubicBezTo>
                  <a:pt x="1799952" y="364846"/>
                  <a:pt x="1687456" y="-5036"/>
                  <a:pt x="2211014" y="7870"/>
                </a:cubicBezTo>
                <a:lnTo>
                  <a:pt x="21576911" y="0"/>
                </a:lnTo>
                <a:cubicBezTo>
                  <a:pt x="21724420" y="0"/>
                  <a:pt x="21844000" y="119580"/>
                  <a:pt x="21844000" y="267089"/>
                </a:cubicBezTo>
                <a:lnTo>
                  <a:pt x="21844000" y="12307711"/>
                </a:lnTo>
                <a:cubicBezTo>
                  <a:pt x="21844000" y="12455220"/>
                  <a:pt x="21724420" y="12574800"/>
                  <a:pt x="21576911" y="12574800"/>
                </a:cubicBezTo>
                <a:lnTo>
                  <a:pt x="267089" y="12574800"/>
                </a:lnTo>
                <a:cubicBezTo>
                  <a:pt x="119580" y="12574800"/>
                  <a:pt x="0" y="12455220"/>
                  <a:pt x="0" y="12307711"/>
                </a:cubicBezTo>
                <a:lnTo>
                  <a:pt x="0" y="2950329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</a:lstStyle>
          <a:p>
            <a:r>
              <a:rPr lang="en-NO" dirty="0"/>
              <a:t>Sett inn bilde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06850" y="1115999"/>
            <a:ext cx="5879193" cy="1260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2400">
                <a:solidFill>
                  <a:schemeClr val="tx1"/>
                </a:solidFill>
                <a:latin typeface="Ubuntu" panose="020B0504030602030204" pitchFamily="34" charset="0"/>
              </a:defRPr>
            </a:lvl1pPr>
          </a:lstStyle>
          <a:p>
            <a:r>
              <a:rPr lang="nb-NO" dirty="0"/>
              <a:t>Sted, </a:t>
            </a:r>
            <a:fld id="{8A124A8A-03FA-4548-A7F7-C280EB8F65CD}" type="datetime4">
              <a:rPr lang="nb-NO" smtClean="0"/>
              <a:pPr/>
              <a:t>30. juni 2023</a:t>
            </a:fld>
            <a:endParaRPr lang="en-NO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71D3CD-5DAA-6FBD-CD39-F1865A8521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3200" y="1116001"/>
            <a:ext cx="12603150" cy="12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300" b="1" i="0">
                <a:solidFill>
                  <a:schemeClr val="tx1"/>
                </a:solidFill>
                <a:latin typeface="Interstate Black" pitchFamily="2" charset="77"/>
              </a:defRPr>
            </a:lvl1pPr>
          </a:lstStyle>
          <a:p>
            <a:pPr lvl="0"/>
            <a:r>
              <a:rPr lang="en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86584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 (grønnblå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EC8B09C-C426-3EDF-86D8-A190CF5525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9206" y="570600"/>
            <a:ext cx="21844000" cy="12574800"/>
          </a:xfrm>
          <a:custGeom>
            <a:avLst/>
            <a:gdLst>
              <a:gd name="connsiteX0" fmla="*/ 0 w 21844000"/>
              <a:gd name="connsiteY0" fmla="*/ 267089 h 12574800"/>
              <a:gd name="connsiteX1" fmla="*/ 267089 w 21844000"/>
              <a:gd name="connsiteY1" fmla="*/ 0 h 12574800"/>
              <a:gd name="connsiteX2" fmla="*/ 21576911 w 21844000"/>
              <a:gd name="connsiteY2" fmla="*/ 0 h 12574800"/>
              <a:gd name="connsiteX3" fmla="*/ 21844000 w 21844000"/>
              <a:gd name="connsiteY3" fmla="*/ 267089 h 12574800"/>
              <a:gd name="connsiteX4" fmla="*/ 21844000 w 21844000"/>
              <a:gd name="connsiteY4" fmla="*/ 12307711 h 12574800"/>
              <a:gd name="connsiteX5" fmla="*/ 21576911 w 21844000"/>
              <a:gd name="connsiteY5" fmla="*/ 12574800 h 12574800"/>
              <a:gd name="connsiteX6" fmla="*/ 267089 w 21844000"/>
              <a:gd name="connsiteY6" fmla="*/ 12574800 h 12574800"/>
              <a:gd name="connsiteX7" fmla="*/ 0 w 21844000"/>
              <a:gd name="connsiteY7" fmla="*/ 12307711 h 12574800"/>
              <a:gd name="connsiteX8" fmla="*/ 0 w 21844000"/>
              <a:gd name="connsiteY8" fmla="*/ 267089 h 12574800"/>
              <a:gd name="connsiteX0" fmla="*/ 0 w 21844000"/>
              <a:gd name="connsiteY0" fmla="*/ 282079 h 12589790"/>
              <a:gd name="connsiteX1" fmla="*/ 2320742 w 21844000"/>
              <a:gd name="connsiteY1" fmla="*/ 0 h 12589790"/>
              <a:gd name="connsiteX2" fmla="*/ 21576911 w 21844000"/>
              <a:gd name="connsiteY2" fmla="*/ 14990 h 12589790"/>
              <a:gd name="connsiteX3" fmla="*/ 21844000 w 21844000"/>
              <a:gd name="connsiteY3" fmla="*/ 282079 h 12589790"/>
              <a:gd name="connsiteX4" fmla="*/ 21844000 w 21844000"/>
              <a:gd name="connsiteY4" fmla="*/ 12322701 h 12589790"/>
              <a:gd name="connsiteX5" fmla="*/ 21576911 w 21844000"/>
              <a:gd name="connsiteY5" fmla="*/ 12589790 h 12589790"/>
              <a:gd name="connsiteX6" fmla="*/ 267089 w 21844000"/>
              <a:gd name="connsiteY6" fmla="*/ 12589790 h 12589790"/>
              <a:gd name="connsiteX7" fmla="*/ 0 w 21844000"/>
              <a:gd name="connsiteY7" fmla="*/ 12322701 h 12589790"/>
              <a:gd name="connsiteX8" fmla="*/ 0 w 21844000"/>
              <a:gd name="connsiteY8" fmla="*/ 282079 h 12589790"/>
              <a:gd name="connsiteX0" fmla="*/ 0 w 21844000"/>
              <a:gd name="connsiteY0" fmla="*/ 2965319 h 12589790"/>
              <a:gd name="connsiteX1" fmla="*/ 2320742 w 21844000"/>
              <a:gd name="connsiteY1" fmla="*/ 0 h 12589790"/>
              <a:gd name="connsiteX2" fmla="*/ 21576911 w 21844000"/>
              <a:gd name="connsiteY2" fmla="*/ 14990 h 12589790"/>
              <a:gd name="connsiteX3" fmla="*/ 21844000 w 21844000"/>
              <a:gd name="connsiteY3" fmla="*/ 282079 h 12589790"/>
              <a:gd name="connsiteX4" fmla="*/ 21844000 w 21844000"/>
              <a:gd name="connsiteY4" fmla="*/ 12322701 h 12589790"/>
              <a:gd name="connsiteX5" fmla="*/ 21576911 w 21844000"/>
              <a:gd name="connsiteY5" fmla="*/ 12589790 h 12589790"/>
              <a:gd name="connsiteX6" fmla="*/ 267089 w 21844000"/>
              <a:gd name="connsiteY6" fmla="*/ 12589790 h 12589790"/>
              <a:gd name="connsiteX7" fmla="*/ 0 w 21844000"/>
              <a:gd name="connsiteY7" fmla="*/ 12322701 h 12589790"/>
              <a:gd name="connsiteX8" fmla="*/ 0 w 21844000"/>
              <a:gd name="connsiteY8" fmla="*/ 2965319 h 12589790"/>
              <a:gd name="connsiteX0" fmla="*/ 0 w 21844000"/>
              <a:gd name="connsiteY0" fmla="*/ 2965319 h 12589790"/>
              <a:gd name="connsiteX1" fmla="*/ 1653876 w 21844000"/>
              <a:gd name="connsiteY1" fmla="*/ 1841916 h 12589790"/>
              <a:gd name="connsiteX2" fmla="*/ 2320742 w 21844000"/>
              <a:gd name="connsiteY2" fmla="*/ 0 h 12589790"/>
              <a:gd name="connsiteX3" fmla="*/ 21576911 w 21844000"/>
              <a:gd name="connsiteY3" fmla="*/ 14990 h 12589790"/>
              <a:gd name="connsiteX4" fmla="*/ 21844000 w 21844000"/>
              <a:gd name="connsiteY4" fmla="*/ 282079 h 12589790"/>
              <a:gd name="connsiteX5" fmla="*/ 21844000 w 21844000"/>
              <a:gd name="connsiteY5" fmla="*/ 12322701 h 12589790"/>
              <a:gd name="connsiteX6" fmla="*/ 21576911 w 21844000"/>
              <a:gd name="connsiteY6" fmla="*/ 12589790 h 12589790"/>
              <a:gd name="connsiteX7" fmla="*/ 267089 w 21844000"/>
              <a:gd name="connsiteY7" fmla="*/ 12589790 h 12589790"/>
              <a:gd name="connsiteX8" fmla="*/ 0 w 21844000"/>
              <a:gd name="connsiteY8" fmla="*/ 12322701 h 12589790"/>
              <a:gd name="connsiteX9" fmla="*/ 0 w 21844000"/>
              <a:gd name="connsiteY9" fmla="*/ 2965319 h 12589790"/>
              <a:gd name="connsiteX0" fmla="*/ 0 w 21844000"/>
              <a:gd name="connsiteY0" fmla="*/ 2965319 h 12589790"/>
              <a:gd name="connsiteX1" fmla="*/ 1653876 w 21844000"/>
              <a:gd name="connsiteY1" fmla="*/ 1841916 h 12589790"/>
              <a:gd name="connsiteX2" fmla="*/ 1878728 w 21844000"/>
              <a:gd name="connsiteY2" fmla="*/ 642703 h 12589790"/>
              <a:gd name="connsiteX3" fmla="*/ 2320742 w 21844000"/>
              <a:gd name="connsiteY3" fmla="*/ 0 h 12589790"/>
              <a:gd name="connsiteX4" fmla="*/ 21576911 w 21844000"/>
              <a:gd name="connsiteY4" fmla="*/ 14990 h 12589790"/>
              <a:gd name="connsiteX5" fmla="*/ 21844000 w 21844000"/>
              <a:gd name="connsiteY5" fmla="*/ 282079 h 12589790"/>
              <a:gd name="connsiteX6" fmla="*/ 21844000 w 21844000"/>
              <a:gd name="connsiteY6" fmla="*/ 12322701 h 12589790"/>
              <a:gd name="connsiteX7" fmla="*/ 21576911 w 21844000"/>
              <a:gd name="connsiteY7" fmla="*/ 12589790 h 12589790"/>
              <a:gd name="connsiteX8" fmla="*/ 267089 w 21844000"/>
              <a:gd name="connsiteY8" fmla="*/ 12589790 h 12589790"/>
              <a:gd name="connsiteX9" fmla="*/ 0 w 21844000"/>
              <a:gd name="connsiteY9" fmla="*/ 12322701 h 12589790"/>
              <a:gd name="connsiteX10" fmla="*/ 0 w 21844000"/>
              <a:gd name="connsiteY10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53876 w 21844000"/>
              <a:gd name="connsiteY2" fmla="*/ 1841916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319 h 12589790"/>
              <a:gd name="connsiteX1" fmla="*/ 409692 w 21844000"/>
              <a:gd name="connsiteY1" fmla="*/ 2546454 h 12589790"/>
              <a:gd name="connsiteX2" fmla="*/ 1614547 w 21844000"/>
              <a:gd name="connsiteY2" fmla="*/ 1900910 h 12589790"/>
              <a:gd name="connsiteX3" fmla="*/ 1878728 w 21844000"/>
              <a:gd name="connsiteY3" fmla="*/ 642703 h 12589790"/>
              <a:gd name="connsiteX4" fmla="*/ 2320742 w 21844000"/>
              <a:gd name="connsiteY4" fmla="*/ 0 h 12589790"/>
              <a:gd name="connsiteX5" fmla="*/ 21576911 w 21844000"/>
              <a:gd name="connsiteY5" fmla="*/ 14990 h 12589790"/>
              <a:gd name="connsiteX6" fmla="*/ 21844000 w 21844000"/>
              <a:gd name="connsiteY6" fmla="*/ 282079 h 12589790"/>
              <a:gd name="connsiteX7" fmla="*/ 21844000 w 21844000"/>
              <a:gd name="connsiteY7" fmla="*/ 12322701 h 12589790"/>
              <a:gd name="connsiteX8" fmla="*/ 21576911 w 21844000"/>
              <a:gd name="connsiteY8" fmla="*/ 12589790 h 12589790"/>
              <a:gd name="connsiteX9" fmla="*/ 267089 w 21844000"/>
              <a:gd name="connsiteY9" fmla="*/ 12589790 h 12589790"/>
              <a:gd name="connsiteX10" fmla="*/ 0 w 21844000"/>
              <a:gd name="connsiteY10" fmla="*/ 12322701 h 12589790"/>
              <a:gd name="connsiteX11" fmla="*/ 0 w 21844000"/>
              <a:gd name="connsiteY11" fmla="*/ 2965319 h 12589790"/>
              <a:gd name="connsiteX0" fmla="*/ 0 w 21844000"/>
              <a:gd name="connsiteY0" fmla="*/ 2965826 h 12590297"/>
              <a:gd name="connsiteX1" fmla="*/ 409692 w 21844000"/>
              <a:gd name="connsiteY1" fmla="*/ 2546961 h 12590297"/>
              <a:gd name="connsiteX2" fmla="*/ 1614547 w 21844000"/>
              <a:gd name="connsiteY2" fmla="*/ 1901417 h 12590297"/>
              <a:gd name="connsiteX3" fmla="*/ 1878728 w 21844000"/>
              <a:gd name="connsiteY3" fmla="*/ 643210 h 12590297"/>
              <a:gd name="connsiteX4" fmla="*/ 2320742 w 21844000"/>
              <a:gd name="connsiteY4" fmla="*/ 507 h 12590297"/>
              <a:gd name="connsiteX5" fmla="*/ 21576911 w 21844000"/>
              <a:gd name="connsiteY5" fmla="*/ 15497 h 12590297"/>
              <a:gd name="connsiteX6" fmla="*/ 21844000 w 21844000"/>
              <a:gd name="connsiteY6" fmla="*/ 282586 h 12590297"/>
              <a:gd name="connsiteX7" fmla="*/ 21844000 w 21844000"/>
              <a:gd name="connsiteY7" fmla="*/ 12323208 h 12590297"/>
              <a:gd name="connsiteX8" fmla="*/ 21576911 w 21844000"/>
              <a:gd name="connsiteY8" fmla="*/ 12590297 h 12590297"/>
              <a:gd name="connsiteX9" fmla="*/ 267089 w 21844000"/>
              <a:gd name="connsiteY9" fmla="*/ 12590297 h 12590297"/>
              <a:gd name="connsiteX10" fmla="*/ 0 w 21844000"/>
              <a:gd name="connsiteY10" fmla="*/ 12323208 h 12590297"/>
              <a:gd name="connsiteX11" fmla="*/ 0 w 21844000"/>
              <a:gd name="connsiteY11" fmla="*/ 2965826 h 12590297"/>
              <a:gd name="connsiteX0" fmla="*/ 0 w 21844000"/>
              <a:gd name="connsiteY0" fmla="*/ 2965826 h 12590297"/>
              <a:gd name="connsiteX1" fmla="*/ 409692 w 21844000"/>
              <a:gd name="connsiteY1" fmla="*/ 2546961 h 12590297"/>
              <a:gd name="connsiteX2" fmla="*/ 1614547 w 21844000"/>
              <a:gd name="connsiteY2" fmla="*/ 1901417 h 12590297"/>
              <a:gd name="connsiteX3" fmla="*/ 1878728 w 21844000"/>
              <a:gd name="connsiteY3" fmla="*/ 643210 h 12590297"/>
              <a:gd name="connsiteX4" fmla="*/ 2320742 w 21844000"/>
              <a:gd name="connsiteY4" fmla="*/ 507 h 12590297"/>
              <a:gd name="connsiteX5" fmla="*/ 21576911 w 21844000"/>
              <a:gd name="connsiteY5" fmla="*/ 15497 h 12590297"/>
              <a:gd name="connsiteX6" fmla="*/ 21844000 w 21844000"/>
              <a:gd name="connsiteY6" fmla="*/ 282586 h 12590297"/>
              <a:gd name="connsiteX7" fmla="*/ 21844000 w 21844000"/>
              <a:gd name="connsiteY7" fmla="*/ 12323208 h 12590297"/>
              <a:gd name="connsiteX8" fmla="*/ 21576911 w 21844000"/>
              <a:gd name="connsiteY8" fmla="*/ 12590297 h 12590297"/>
              <a:gd name="connsiteX9" fmla="*/ 267089 w 21844000"/>
              <a:gd name="connsiteY9" fmla="*/ 12590297 h 12590297"/>
              <a:gd name="connsiteX10" fmla="*/ 0 w 21844000"/>
              <a:gd name="connsiteY10" fmla="*/ 12323208 h 12590297"/>
              <a:gd name="connsiteX11" fmla="*/ 0 w 21844000"/>
              <a:gd name="connsiteY11" fmla="*/ 2965826 h 12590297"/>
              <a:gd name="connsiteX0" fmla="*/ 0 w 21844000"/>
              <a:gd name="connsiteY0" fmla="*/ 2965826 h 12590297"/>
              <a:gd name="connsiteX1" fmla="*/ 409692 w 21844000"/>
              <a:gd name="connsiteY1" fmla="*/ 2546961 h 12590297"/>
              <a:gd name="connsiteX2" fmla="*/ 1614547 w 21844000"/>
              <a:gd name="connsiteY2" fmla="*/ 1901417 h 12590297"/>
              <a:gd name="connsiteX3" fmla="*/ 1878728 w 21844000"/>
              <a:gd name="connsiteY3" fmla="*/ 643210 h 12590297"/>
              <a:gd name="connsiteX4" fmla="*/ 2320742 w 21844000"/>
              <a:gd name="connsiteY4" fmla="*/ 507 h 12590297"/>
              <a:gd name="connsiteX5" fmla="*/ 21576911 w 21844000"/>
              <a:gd name="connsiteY5" fmla="*/ 15497 h 12590297"/>
              <a:gd name="connsiteX6" fmla="*/ 21844000 w 21844000"/>
              <a:gd name="connsiteY6" fmla="*/ 282586 h 12590297"/>
              <a:gd name="connsiteX7" fmla="*/ 21844000 w 21844000"/>
              <a:gd name="connsiteY7" fmla="*/ 12323208 h 12590297"/>
              <a:gd name="connsiteX8" fmla="*/ 21576911 w 21844000"/>
              <a:gd name="connsiteY8" fmla="*/ 12590297 h 12590297"/>
              <a:gd name="connsiteX9" fmla="*/ 267089 w 21844000"/>
              <a:gd name="connsiteY9" fmla="*/ 12590297 h 12590297"/>
              <a:gd name="connsiteX10" fmla="*/ 0 w 21844000"/>
              <a:gd name="connsiteY10" fmla="*/ 12323208 h 12590297"/>
              <a:gd name="connsiteX11" fmla="*/ 0 w 21844000"/>
              <a:gd name="connsiteY11" fmla="*/ 2965826 h 12590297"/>
              <a:gd name="connsiteX0" fmla="*/ 0 w 21844000"/>
              <a:gd name="connsiteY0" fmla="*/ 2952127 h 12576598"/>
              <a:gd name="connsiteX1" fmla="*/ 409692 w 21844000"/>
              <a:gd name="connsiteY1" fmla="*/ 2533262 h 12576598"/>
              <a:gd name="connsiteX2" fmla="*/ 1614547 w 21844000"/>
              <a:gd name="connsiteY2" fmla="*/ 1887718 h 12576598"/>
              <a:gd name="connsiteX3" fmla="*/ 1878728 w 21844000"/>
              <a:gd name="connsiteY3" fmla="*/ 629511 h 12576598"/>
              <a:gd name="connsiteX4" fmla="*/ 2316170 w 21844000"/>
              <a:gd name="connsiteY4" fmla="*/ 524 h 12576598"/>
              <a:gd name="connsiteX5" fmla="*/ 21576911 w 21844000"/>
              <a:gd name="connsiteY5" fmla="*/ 1798 h 12576598"/>
              <a:gd name="connsiteX6" fmla="*/ 21844000 w 21844000"/>
              <a:gd name="connsiteY6" fmla="*/ 268887 h 12576598"/>
              <a:gd name="connsiteX7" fmla="*/ 21844000 w 21844000"/>
              <a:gd name="connsiteY7" fmla="*/ 12309509 h 12576598"/>
              <a:gd name="connsiteX8" fmla="*/ 21576911 w 21844000"/>
              <a:gd name="connsiteY8" fmla="*/ 12576598 h 12576598"/>
              <a:gd name="connsiteX9" fmla="*/ 267089 w 21844000"/>
              <a:gd name="connsiteY9" fmla="*/ 12576598 h 12576598"/>
              <a:gd name="connsiteX10" fmla="*/ 0 w 21844000"/>
              <a:gd name="connsiteY10" fmla="*/ 12309509 h 12576598"/>
              <a:gd name="connsiteX11" fmla="*/ 0 w 21844000"/>
              <a:gd name="connsiteY11" fmla="*/ 2952127 h 12576598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78728 w 21844000"/>
              <a:gd name="connsiteY3" fmla="*/ 627713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78728 w 21844000"/>
              <a:gd name="connsiteY3" fmla="*/ 627713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901588 w 21844000"/>
              <a:gd name="connsiteY3" fmla="*/ 787733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4547 w 21844000"/>
              <a:gd name="connsiteY2" fmla="*/ 188592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33597 w 21844000"/>
              <a:gd name="connsiteY2" fmla="*/ 190497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33597 w 21844000"/>
              <a:gd name="connsiteY2" fmla="*/ 190497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33597 w 21844000"/>
              <a:gd name="connsiteY2" fmla="*/ 1904970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  <a:gd name="connsiteX0" fmla="*/ 0 w 21844000"/>
              <a:gd name="connsiteY0" fmla="*/ 2950329 h 12574800"/>
              <a:gd name="connsiteX1" fmla="*/ 409692 w 21844000"/>
              <a:gd name="connsiteY1" fmla="*/ 2531464 h 12574800"/>
              <a:gd name="connsiteX2" fmla="*/ 1617047 w 21844000"/>
              <a:gd name="connsiteY2" fmla="*/ 1896695 h 12574800"/>
              <a:gd name="connsiteX3" fmla="*/ 1855868 w 21844000"/>
              <a:gd name="connsiteY3" fmla="*/ 586565 h 12574800"/>
              <a:gd name="connsiteX4" fmla="*/ 2211014 w 21844000"/>
              <a:gd name="connsiteY4" fmla="*/ 7870 h 12574800"/>
              <a:gd name="connsiteX5" fmla="*/ 21576911 w 21844000"/>
              <a:gd name="connsiteY5" fmla="*/ 0 h 12574800"/>
              <a:gd name="connsiteX6" fmla="*/ 21844000 w 21844000"/>
              <a:gd name="connsiteY6" fmla="*/ 267089 h 12574800"/>
              <a:gd name="connsiteX7" fmla="*/ 21844000 w 21844000"/>
              <a:gd name="connsiteY7" fmla="*/ 12307711 h 12574800"/>
              <a:gd name="connsiteX8" fmla="*/ 21576911 w 21844000"/>
              <a:gd name="connsiteY8" fmla="*/ 12574800 h 12574800"/>
              <a:gd name="connsiteX9" fmla="*/ 267089 w 21844000"/>
              <a:gd name="connsiteY9" fmla="*/ 12574800 h 12574800"/>
              <a:gd name="connsiteX10" fmla="*/ 0 w 21844000"/>
              <a:gd name="connsiteY10" fmla="*/ 12307711 h 12574800"/>
              <a:gd name="connsiteX11" fmla="*/ 0 w 21844000"/>
              <a:gd name="connsiteY11" fmla="*/ 2950329 h 12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44000" h="12574800">
                <a:moveTo>
                  <a:pt x="0" y="2950329"/>
                </a:moveTo>
                <a:cubicBezTo>
                  <a:pt x="1310" y="2577147"/>
                  <a:pt x="124214" y="2554290"/>
                  <a:pt x="409692" y="2531464"/>
                </a:cubicBezTo>
                <a:cubicBezTo>
                  <a:pt x="955161" y="2494132"/>
                  <a:pt x="1396858" y="2178134"/>
                  <a:pt x="1617047" y="1896695"/>
                </a:cubicBezTo>
                <a:cubicBezTo>
                  <a:pt x="1814272" y="1625479"/>
                  <a:pt x="1974898" y="1101689"/>
                  <a:pt x="1855868" y="586565"/>
                </a:cubicBezTo>
                <a:cubicBezTo>
                  <a:pt x="1799952" y="364846"/>
                  <a:pt x="1687456" y="-5036"/>
                  <a:pt x="2211014" y="7870"/>
                </a:cubicBezTo>
                <a:lnTo>
                  <a:pt x="21576911" y="0"/>
                </a:lnTo>
                <a:cubicBezTo>
                  <a:pt x="21724420" y="0"/>
                  <a:pt x="21844000" y="119580"/>
                  <a:pt x="21844000" y="267089"/>
                </a:cubicBezTo>
                <a:lnTo>
                  <a:pt x="21844000" y="12307711"/>
                </a:lnTo>
                <a:cubicBezTo>
                  <a:pt x="21844000" y="12455220"/>
                  <a:pt x="21724420" y="12574800"/>
                  <a:pt x="21576911" y="12574800"/>
                </a:cubicBezTo>
                <a:lnTo>
                  <a:pt x="267089" y="12574800"/>
                </a:lnTo>
                <a:cubicBezTo>
                  <a:pt x="119580" y="12574800"/>
                  <a:pt x="0" y="12455220"/>
                  <a:pt x="0" y="12307711"/>
                </a:cubicBezTo>
                <a:lnTo>
                  <a:pt x="0" y="2950329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en-NO" dirty="0"/>
              <a:t>Sett inn bilde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06850" y="1115999"/>
            <a:ext cx="5879193" cy="1260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nb-NO" dirty="0"/>
              <a:t>Sted, </a:t>
            </a:r>
            <a:fld id="{8A124A8A-03FA-4548-A7F7-C280EB8F65CD}" type="datetime4">
              <a:rPr lang="nb-NO" smtClean="0"/>
              <a:pPr/>
              <a:t>30. juni 2023</a:t>
            </a:fld>
            <a:endParaRPr lang="en-NO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71D3CD-5DAA-6FBD-CD39-F1865A8521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3200" y="1116001"/>
            <a:ext cx="12603150" cy="12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300" b="1" i="0">
                <a:solidFill>
                  <a:schemeClr val="bg1"/>
                </a:solidFill>
                <a:latin typeface="Interstate Black" pitchFamily="2" charset="77"/>
              </a:defRPr>
            </a:lvl1pPr>
          </a:lstStyle>
          <a:p>
            <a:pPr lvl="0"/>
            <a:r>
              <a:rPr lang="en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94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hvi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5716" y="11935326"/>
            <a:ext cx="19270980" cy="637674"/>
          </a:xfrm>
          <a:prstGeom prst="rect">
            <a:avLst/>
          </a:prstGeom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Ubuntu" panose="020B0504030602030204" pitchFamily="34" charset="0"/>
              </a:defRPr>
            </a:lvl1pPr>
          </a:lstStyle>
          <a:p>
            <a:r>
              <a:rPr lang="nb-NO" dirty="0"/>
              <a:t>Sted, </a:t>
            </a:r>
            <a:fld id="{8A124A8A-03FA-4548-A7F7-C280EB8F65CD}" type="datetime4">
              <a:rPr lang="nb-NO" smtClean="0"/>
              <a:pPr/>
              <a:t>30. juni 2023</a:t>
            </a:fld>
            <a:endParaRPr lang="en-NO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71D3CD-5DAA-6FBD-CD39-F1865A8521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5716" y="10647749"/>
            <a:ext cx="19270980" cy="12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300" b="1" i="0">
                <a:solidFill>
                  <a:schemeClr val="tx1"/>
                </a:solidFill>
                <a:latin typeface="Interstate Black" pitchFamily="2" charset="77"/>
              </a:defRPr>
            </a:lvl1pPr>
          </a:lstStyle>
          <a:p>
            <a:pPr lvl="0"/>
            <a:r>
              <a:rPr lang="en-NO" dirty="0"/>
              <a:t>OVERSKRIFT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5DA0CF0-B72D-C7C4-42B6-21FE4F967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806" y="4984589"/>
            <a:ext cx="3808800" cy="37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6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grønnblå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5DA0CF0-B72D-C7C4-42B6-21FE4F967E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806" y="4984589"/>
            <a:ext cx="3808800" cy="3746823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ABAACB-17F5-705D-1FD1-E6832416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5716" y="11935326"/>
            <a:ext cx="19270980" cy="637674"/>
          </a:xfrm>
          <a:prstGeom prst="rect">
            <a:avLst/>
          </a:prstGeom>
          <a:noFill/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r>
              <a:rPr lang="nb-NO"/>
              <a:t>Sted, </a:t>
            </a:r>
            <a:fld id="{8A124A8A-03FA-4548-A7F7-C280EB8F65CD}" type="datetime4">
              <a:rPr lang="nb-NO" smtClean="0"/>
              <a:pPr/>
              <a:t>30. juni 2023</a:t>
            </a:fld>
            <a:endParaRPr lang="en-NO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F7241651-2D9B-A887-C8A0-9B18DD05C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55716" y="10647749"/>
            <a:ext cx="19270980" cy="12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300" b="1" i="0">
                <a:solidFill>
                  <a:schemeClr val="bg1"/>
                </a:solidFill>
                <a:latin typeface="Interstate Black" pitchFamily="2" charset="77"/>
              </a:defRPr>
            </a:lvl1pPr>
          </a:lstStyle>
          <a:p>
            <a:pPr lvl="0"/>
            <a:r>
              <a:rPr lang="en-NO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33184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og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71D3CD-5DAA-6FBD-CD39-F1865A8521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200" y="1116001"/>
            <a:ext cx="18032013" cy="12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300" b="1" i="0">
                <a:solidFill>
                  <a:schemeClr val="tx1"/>
                </a:solidFill>
                <a:latin typeface="Interstate Black" pitchFamily="2" charset="77"/>
              </a:defRPr>
            </a:lvl1pPr>
          </a:lstStyle>
          <a:p>
            <a:pPr lvl="0"/>
            <a:r>
              <a:rPr lang="en-NO" dirty="0"/>
              <a:t>OVERSKRIFT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681AE-E330-6B2C-75A8-0A2C6DD7B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570813" y="3175200"/>
            <a:ext cx="8636400" cy="8636400"/>
          </a:xfrm>
          <a:prstGeom prst="roundRect">
            <a:avLst>
              <a:gd name="adj" fmla="val 3923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NO" dirty="0"/>
              <a:t>Sett inn bilde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ECA1FE-55F1-30D4-081D-CB93EAF08F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200" y="3175200"/>
            <a:ext cx="9016006" cy="863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Sett inn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67943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r og bilde (grønnblå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971D3CD-5DAA-6FBD-CD39-F1865A8521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5200" y="1116001"/>
            <a:ext cx="18032013" cy="126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300" b="1" i="0">
                <a:solidFill>
                  <a:schemeClr val="bg1"/>
                </a:solidFill>
                <a:latin typeface="Interstate Black" pitchFamily="2" charset="77"/>
              </a:defRPr>
            </a:lvl1pPr>
          </a:lstStyle>
          <a:p>
            <a:pPr lvl="0"/>
            <a:r>
              <a:rPr lang="en-NO" dirty="0"/>
              <a:t>OVERSKRIFT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ECA1FE-55F1-30D4-081D-CB93EAF08F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200" y="3175200"/>
            <a:ext cx="9016006" cy="86364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8687333-EAD2-BC26-8A92-91082C7214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570813" y="3175200"/>
            <a:ext cx="8636400" cy="8636400"/>
          </a:xfrm>
          <a:prstGeom prst="roundRect">
            <a:avLst>
              <a:gd name="adj" fmla="val 3923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37303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ECA1FE-55F1-30D4-081D-CB93EAF08F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5200" y="1904400"/>
            <a:ext cx="9016006" cy="9907200"/>
          </a:xfrm>
          <a:prstGeom prst="roundRect">
            <a:avLst>
              <a:gd name="adj" fmla="val 3697"/>
            </a:avLst>
          </a:prstGeom>
          <a:solidFill>
            <a:schemeClr val="accent1"/>
          </a:solidFill>
          <a:ln w="2540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3600" b="0" i="1">
                <a:ln>
                  <a:noFill/>
                </a:ln>
                <a:solidFill>
                  <a:schemeClr val="bg1"/>
                </a:solidFill>
                <a:latin typeface="Ubuntu" panose="020B050403060203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Sett inn </a:t>
            </a:r>
            <a:r>
              <a:rPr lang="en-GB" dirty="0" err="1"/>
              <a:t>sitat</a:t>
            </a:r>
            <a:endParaRPr lang="en-GB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41C1B238-33A9-AB65-E49D-FF4CFD5DAF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570813" y="1904400"/>
            <a:ext cx="8636400" cy="9907200"/>
          </a:xfrm>
          <a:prstGeom prst="roundRect">
            <a:avLst>
              <a:gd name="adj" fmla="val 3923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90853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84C2E14-BC45-B5D1-59D7-D03C944CBC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00" y="633600"/>
            <a:ext cx="1904400" cy="187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</p:sldLayoutIdLst>
  <p:hf sldNum="0" hdr="0" ft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on a ledge&#10;&#10;Description automatically generated with medium confidence">
            <a:extLst>
              <a:ext uri="{FF2B5EF4-FFF2-40B4-BE49-F238E27FC236}">
                <a16:creationId xmlns:a16="http://schemas.microsoft.com/office/drawing/2014/main" id="{E5BD937A-1976-9FB6-CAFD-C8D092766E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6820" b="6820"/>
          <a:stretch>
            <a:fillRect/>
          </a:stretch>
        </p:blipFill>
        <p:spPr/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5E629-0E74-9BF5-BAD3-F9BDF286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Sted, </a:t>
            </a:r>
            <a:fld id="{8A124A8A-03FA-4548-A7F7-C280EB8F65CD}" type="datetime4">
              <a:rPr lang="nb-NO" smtClean="0"/>
              <a:pPr/>
              <a:t>30. juni 2023</a:t>
            </a:fld>
            <a:endParaRPr lang="en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0A2D-DBF7-DA1E-312B-0448489F1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0763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1EEE1-9040-A730-B97D-138CC113D9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AF07A-CFF0-510E-B868-35C8DD802D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4C4D22-5AE2-48B2-AED1-EB1F9C1B47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29214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123F2D-D7A9-09DD-60F5-C24A596F7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E36D4-9EB1-4A82-F47B-61F8BE6002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CC629-3649-AD09-FD3E-90558A11A3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4908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8DFEC-AC5D-5C48-A3A3-A9C2AF0569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5B80DCB-76B0-6427-39D1-F4481F8D03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61884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rFU">
      <a:dk1>
        <a:srgbClr val="172A3A"/>
      </a:dk1>
      <a:lt1>
        <a:srgbClr val="FFFFFF"/>
      </a:lt1>
      <a:dk2>
        <a:srgbClr val="034C66"/>
      </a:dk2>
      <a:lt2>
        <a:srgbClr val="FBDD7E"/>
      </a:lt2>
      <a:accent1>
        <a:srgbClr val="388697"/>
      </a:accent1>
      <a:accent2>
        <a:srgbClr val="FF7F5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2A3A"/>
      </a:hlink>
      <a:folHlink>
        <a:srgbClr val="38869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3</Words>
  <Application>Microsoft Macintosh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Interstate Black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Malene Imenes</dc:creator>
  <cp:lastModifiedBy>Malene Imenes</cp:lastModifiedBy>
  <cp:revision>24</cp:revision>
  <dcterms:created xsi:type="dcterms:W3CDTF">2023-06-30T09:59:05Z</dcterms:created>
  <dcterms:modified xsi:type="dcterms:W3CDTF">2023-06-30T14:53:47Z</dcterms:modified>
</cp:coreProperties>
</file>